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6858000" cy="8570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>
        <p:scale>
          <a:sx n="125" d="100"/>
          <a:sy n="125" d="100"/>
        </p:scale>
        <p:origin x="1037" y="-610"/>
      </p:cViewPr>
      <p:guideLst>
        <p:guide orient="horz" pos="270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02694"/>
            <a:ext cx="5829300" cy="298394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501714"/>
            <a:ext cx="5143500" cy="20693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3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8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56322"/>
            <a:ext cx="1478756" cy="726345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56322"/>
            <a:ext cx="4350544" cy="726345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68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22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136779"/>
            <a:ext cx="5915025" cy="356526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735768"/>
            <a:ext cx="5915025" cy="18748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9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281609"/>
            <a:ext cx="2914650" cy="543816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281609"/>
            <a:ext cx="2914650" cy="543816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51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6324"/>
            <a:ext cx="5915025" cy="165664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101065"/>
            <a:ext cx="2901255" cy="102969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130764"/>
            <a:ext cx="2901255" cy="46048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101065"/>
            <a:ext cx="2915543" cy="102969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130764"/>
            <a:ext cx="2915543" cy="46048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1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09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76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71394"/>
            <a:ext cx="2211884" cy="19998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234055"/>
            <a:ext cx="3471863" cy="60909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571274"/>
            <a:ext cx="2211884" cy="476360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60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71394"/>
            <a:ext cx="2211884" cy="19998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234055"/>
            <a:ext cx="3471863" cy="609090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571274"/>
            <a:ext cx="2211884" cy="476360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39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56324"/>
            <a:ext cx="5915025" cy="165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281609"/>
            <a:ext cx="5915025" cy="54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943968"/>
            <a:ext cx="1543050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6C61B-329A-4974-9A4A-B8D8CEF42A3E}" type="datetimeFigureOut">
              <a:rPr lang="fr-FR" smtClean="0"/>
              <a:t>14/01/2019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943968"/>
            <a:ext cx="2314575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943968"/>
            <a:ext cx="1543050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0A87A-26BF-4590-97C6-36DC41F3F7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66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2D08450-D6B2-4B9E-9D95-AEF90E9E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6856730" cy="8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0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B8649B-AE51-474A-9473-7B0EA7124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6856730" cy="8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5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3DA213-4BEF-4731-8EA9-240E5B98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6856730" cy="8570913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0C47B506-8B91-4902-9DC8-CEB7F5FE5D8F}"/>
              </a:ext>
            </a:extLst>
          </p:cNvPr>
          <p:cNvSpPr/>
          <p:nvPr/>
        </p:nvSpPr>
        <p:spPr>
          <a:xfrm>
            <a:off x="5661248" y="1965095"/>
            <a:ext cx="272077" cy="2747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φ</a:t>
            </a:r>
            <a:endParaRPr lang="fr-FR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D6DAFB79-C4C9-43DB-AFD9-8610513ACCC4}"/>
              </a:ext>
            </a:extLst>
          </p:cNvPr>
          <p:cNvSpPr/>
          <p:nvPr/>
        </p:nvSpPr>
        <p:spPr>
          <a:xfrm>
            <a:off x="5692080" y="1391714"/>
            <a:ext cx="272077" cy="274757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20C1620-CE0F-4918-8626-73A04D54E657}"/>
              </a:ext>
            </a:extLst>
          </p:cNvPr>
          <p:cNvSpPr/>
          <p:nvPr/>
        </p:nvSpPr>
        <p:spPr>
          <a:xfrm>
            <a:off x="5828118" y="1690338"/>
            <a:ext cx="272077" cy="274757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3D9CF20-ADE9-4CF3-B1DE-45B4AD554669}"/>
              </a:ext>
            </a:extLst>
          </p:cNvPr>
          <p:cNvSpPr/>
          <p:nvPr/>
        </p:nvSpPr>
        <p:spPr>
          <a:xfrm>
            <a:off x="5445224" y="1415581"/>
            <a:ext cx="272077" cy="274757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136446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</TotalTime>
  <Words>3</Words>
  <Application>Microsoft Office PowerPoint</Application>
  <PresentationFormat>Personnalisé</PresentationFormat>
  <Paragraphs>3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camille.poumaredes@wandercraft.eu</dc:creator>
  <cp:lastModifiedBy>camille poumaredes</cp:lastModifiedBy>
  <cp:revision>39</cp:revision>
  <dcterms:created xsi:type="dcterms:W3CDTF">2018-12-03T08:08:05Z</dcterms:created>
  <dcterms:modified xsi:type="dcterms:W3CDTF">2019-01-15T11:04:53Z</dcterms:modified>
</cp:coreProperties>
</file>